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0BD7C3-7917-4AE1-9707-6ED20C438CFC}" v="215" dt="2022-09-19T16:44:39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351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95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59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03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55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83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4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54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00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74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8750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76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F7F177-4AE8-4934-A7F6-B3910259F2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DAC2350-FA6C-4B24-9A17-926C160E8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A637C44-0146-4C54-A1A1-57BC8E6C3C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AB310E7-DE5C-4964-8CBB-E87A22B5BD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BC6D0BA2-2FCA-496D-A55A-C56A7B3E09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EA158404-99A1-4EB0-B63C-8744C273AC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B1848EA8-FE52-4762-AE9B-5D1DD4C336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4" descr="Obraz zawierający clipart, lalka&#10;&#10;Opis wygenerowany automatycznie">
            <a:extLst>
              <a:ext uri="{FF2B5EF4-FFF2-40B4-BE49-F238E27FC236}">
                <a16:creationId xmlns:a16="http://schemas.microsoft.com/office/drawing/2014/main" xmlns="" id="{77C3A2B6-EA89-AC09-4F18-3D935B479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532" y="1582078"/>
            <a:ext cx="6574425" cy="312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EDF3567-FF3D-680B-1544-B5D39231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507" y="626986"/>
            <a:ext cx="5374496" cy="1746561"/>
          </a:xfrm>
        </p:spPr>
        <p:txBody>
          <a:bodyPr>
            <a:normAutofit/>
          </a:bodyPr>
          <a:lstStyle/>
          <a:p>
            <a:r>
              <a:rPr lang="pl-PL" dirty="0">
                <a:latin typeface="Cambria"/>
                <a:ea typeface="Cambria"/>
              </a:rPr>
              <a:t>Cześć jestem Wiktoria </a:t>
            </a:r>
            <a:r>
              <a:rPr lang="pl-PL" dirty="0" smtClean="0">
                <a:latin typeface="Cambria"/>
                <a:ea typeface="Cambria"/>
              </a:rPr>
              <a:t>Mróz-  chodzę </a:t>
            </a:r>
            <a:r>
              <a:rPr lang="pl-PL" dirty="0">
                <a:latin typeface="Cambria"/>
                <a:ea typeface="Cambria"/>
              </a:rPr>
              <a:t>do klasy 8a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BBB6B01-5B73-410C-B70E-8CF2FA470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712F587-12D0-435C-8E3F-F44C36EE71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" name="Obraz 4" descr="Obraz zawierający wewnątrz, zabawka, urodziny, chłopiec&#10;&#10;Opis wygenerowany automatycznie">
            <a:extLst>
              <a:ext uri="{FF2B5EF4-FFF2-40B4-BE49-F238E27FC236}">
                <a16:creationId xmlns:a16="http://schemas.microsoft.com/office/drawing/2014/main" xmlns="" id="{641A9FF5-FE0B-C5E0-24C6-79D097FF6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1782668"/>
            <a:ext cx="4414438" cy="3310828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F190CB3-6EE8-7525-906F-F6B0A2001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8167" y="2991393"/>
            <a:ext cx="4957554" cy="2554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800" dirty="0"/>
              <a:t>Startuję na przewodniczącą </a:t>
            </a:r>
            <a:r>
              <a:rPr lang="pl-PL" sz="2800" dirty="0" smtClean="0"/>
              <a:t>Samorządu Uczniowskiego naszej szkoły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9749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F2043EB-E7B3-D922-AA7A-2BE13B9E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pl-PL">
                <a:latin typeface="Calibri"/>
                <a:cs typeface="Calibri"/>
              </a:rPr>
              <a:t>Moje pomysły na ten rok szkolny: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BBB6B01-5B73-410C-B70E-8CF2FA470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712F587-12D0-435C-8E3F-F44C36EE71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xmlns="" id="{E100A79F-6D5F-99AA-D782-34B2858E8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1613448"/>
            <a:ext cx="4414438" cy="3649268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C74E35B-D09E-8F40-75D2-326388806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3790" y="1978202"/>
            <a:ext cx="4957554" cy="349612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pl-PL" sz="1800" dirty="0">
                <a:latin typeface="Calibri"/>
                <a:cs typeface="Calibri"/>
              </a:rPr>
              <a:t>1.urządzenie wystawy prac uczniów np.: rysunków, fotografii itp.</a:t>
            </a:r>
            <a:endParaRPr lang="pl-PL" sz="1800">
              <a:latin typeface="Calibri"/>
              <a:cs typeface="Calibri"/>
            </a:endParaRPr>
          </a:p>
          <a:p>
            <a:pPr>
              <a:lnSpc>
                <a:spcPct val="110000"/>
              </a:lnSpc>
              <a:buNone/>
            </a:pPr>
            <a:r>
              <a:rPr lang="pl-PL" sz="1800" dirty="0">
                <a:latin typeface="Calibri"/>
                <a:cs typeface="Calibri"/>
              </a:rPr>
              <a:t>2.udoskonalenie funkcjonowania szczęśliwych numerków</a:t>
            </a:r>
            <a:endParaRPr lang="pl-PL" sz="1800">
              <a:latin typeface="Calibri"/>
              <a:cs typeface="Calibri"/>
            </a:endParaRPr>
          </a:p>
          <a:p>
            <a:pPr>
              <a:lnSpc>
                <a:spcPct val="110000"/>
              </a:lnSpc>
              <a:buNone/>
            </a:pPr>
            <a:r>
              <a:rPr lang="pl-PL" sz="1800" dirty="0">
                <a:latin typeface="Calibri"/>
                <a:cs typeface="Calibri"/>
              </a:rPr>
              <a:t>3.dłuższa działalność radiowęzła z waszymi propozycjami na piosenki</a:t>
            </a:r>
            <a:endParaRPr lang="pl-PL" sz="1800">
              <a:latin typeface="Calibri"/>
              <a:cs typeface="Calibri"/>
            </a:endParaRPr>
          </a:p>
          <a:p>
            <a:pPr>
              <a:lnSpc>
                <a:spcPct val="110000"/>
              </a:lnSpc>
              <a:buNone/>
            </a:pPr>
            <a:r>
              <a:rPr lang="pl-PL" sz="1800" dirty="0">
                <a:latin typeface="Calibri"/>
                <a:cs typeface="Calibri"/>
              </a:rPr>
              <a:t>4.dodanie +1punkt w semestrze do sprawdzianu lub kartkówki</a:t>
            </a:r>
            <a:endParaRPr lang="pl-PL" sz="1800">
              <a:latin typeface="Calibri"/>
              <a:cs typeface="Calibri"/>
            </a:endParaRPr>
          </a:p>
          <a:p>
            <a:pPr>
              <a:lnSpc>
                <a:spcPct val="110000"/>
              </a:lnSpc>
              <a:buNone/>
            </a:pPr>
            <a:r>
              <a:rPr lang="pl-PL" sz="1800" dirty="0">
                <a:latin typeface="Calibri"/>
                <a:cs typeface="Calibri"/>
              </a:rPr>
              <a:t>5.urodziny wolne od odpowiedzi ustnej</a:t>
            </a:r>
            <a:endParaRPr lang="pl-PL" sz="1800">
              <a:latin typeface="Calibri"/>
              <a:cs typeface="Calibri"/>
            </a:endParaRPr>
          </a:p>
          <a:p>
            <a:pPr>
              <a:lnSpc>
                <a:spcPct val="110000"/>
              </a:lnSpc>
              <a:buNone/>
            </a:pPr>
            <a:r>
              <a:rPr lang="pl-PL" sz="1800" dirty="0">
                <a:latin typeface="Calibri"/>
                <a:cs typeface="Calibri"/>
              </a:rPr>
              <a:t>6.impreza karnawałowa</a:t>
            </a:r>
            <a:endParaRPr lang="pl-PL" sz="1800">
              <a:latin typeface="Calibri"/>
              <a:cs typeface="Calibri"/>
            </a:endParaRPr>
          </a:p>
          <a:p>
            <a:pPr>
              <a:lnSpc>
                <a:spcPct val="110000"/>
              </a:lnSpc>
              <a:buNone/>
            </a:pPr>
            <a:r>
              <a:rPr lang="pl-PL" sz="1800" dirty="0">
                <a:latin typeface="Calibri"/>
                <a:cs typeface="Calibri"/>
              </a:rPr>
              <a:t>7.dzień bajek </a:t>
            </a:r>
            <a:r>
              <a:rPr lang="pl-PL" sz="1800" dirty="0" err="1">
                <a:latin typeface="Calibri"/>
                <a:cs typeface="Calibri"/>
              </a:rPr>
              <a:t>disne'ya</a:t>
            </a:r>
            <a:endParaRPr lang="pl-PL" sz="1800">
              <a:latin typeface="Calibri"/>
              <a:cs typeface="Calibri"/>
            </a:endParaRPr>
          </a:p>
          <a:p>
            <a:pPr>
              <a:lnSpc>
                <a:spcPct val="110000"/>
              </a:lnSpc>
              <a:buNone/>
            </a:pPr>
            <a:r>
              <a:rPr lang="pl-PL" sz="1800" dirty="0">
                <a:latin typeface="Calibri"/>
                <a:cs typeface="Calibri"/>
              </a:rPr>
              <a:t>8.pokaz mody</a:t>
            </a:r>
          </a:p>
          <a:p>
            <a:pPr>
              <a:lnSpc>
                <a:spcPct val="110000"/>
              </a:lnSpc>
              <a:buNone/>
            </a:pPr>
            <a:endParaRPr lang="pl-PL" sz="1300">
              <a:latin typeface="DejaVu Sans"/>
            </a:endParaRPr>
          </a:p>
          <a:p>
            <a:pPr marL="0" indent="0">
              <a:lnSpc>
                <a:spcPct val="110000"/>
              </a:lnSpc>
              <a:buNone/>
            </a:pPr>
            <a:endParaRPr lang="pl-PL" sz="1300"/>
          </a:p>
        </p:txBody>
      </p:sp>
    </p:spTree>
    <p:extLst>
      <p:ext uri="{BB962C8B-B14F-4D97-AF65-F5344CB8AC3E}">
        <p14:creationId xmlns:p14="http://schemas.microsoft.com/office/powerpoint/2010/main" xmlns="" val="361824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1E8D93C5-28EB-42D0-86CE-D804955653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B1B1E7D-F76D-4744-AF85-239E6998A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BB65211-00DB-45B6-A223-033B2D19CB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14DF524F-3FEF-4236-90C6-820E876A94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2400A003-1BE9-49C2-8E57-DCD9B870FC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83BF0991-F9A1-4282-99DB-92D70239F6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8AC92D2-D6DE-4772-A874-5D65F883FC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0F2E3678-25D0-49F9-9BD6-8D4D605650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074D96F-EF9E-C95B-FE2B-29791517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2400" cap="all" spc="-100" err="1">
                <a:latin typeface="Cambria"/>
                <a:ea typeface="Cambria"/>
              </a:rPr>
              <a:t>Postaram</a:t>
            </a:r>
            <a:r>
              <a:rPr lang="en-US" sz="2400" cap="all" spc="-100">
                <a:latin typeface="Cambria"/>
                <a:ea typeface="Cambria"/>
              </a:rPr>
              <a:t>  </a:t>
            </a:r>
            <a:r>
              <a:rPr lang="en-US" sz="2400" cap="all" spc="-100" err="1">
                <a:latin typeface="Cambria"/>
                <a:ea typeface="Cambria"/>
              </a:rPr>
              <a:t>się</a:t>
            </a:r>
            <a:r>
              <a:rPr lang="en-US" sz="2400" cap="all" spc="-100">
                <a:latin typeface="Cambria"/>
                <a:ea typeface="Cambria"/>
              </a:rPr>
              <a:t>  </a:t>
            </a:r>
            <a:r>
              <a:rPr lang="en-US" sz="2400" cap="all" spc="-100" err="1">
                <a:latin typeface="Cambria"/>
                <a:ea typeface="Cambria"/>
              </a:rPr>
              <a:t>zorganizować</a:t>
            </a:r>
            <a:r>
              <a:rPr lang="en-US" sz="2400" cap="all" spc="-100" dirty="0">
                <a:latin typeface="Cambria"/>
                <a:ea typeface="Cambria"/>
              </a:rPr>
              <a:t> </a:t>
            </a:r>
            <a:r>
              <a:rPr lang="en-US" sz="2400" cap="all" spc="-100" err="1">
                <a:latin typeface="Cambria"/>
                <a:ea typeface="Cambria"/>
              </a:rPr>
              <a:t>wszelkie</a:t>
            </a:r>
            <a:r>
              <a:rPr lang="en-US" sz="2400" cap="all" spc="-100">
                <a:latin typeface="Cambria"/>
                <a:ea typeface="Cambria"/>
              </a:rPr>
              <a:t> </a:t>
            </a:r>
            <a:r>
              <a:rPr lang="en-US" sz="2400" cap="all" spc="-100" dirty="0">
                <a:latin typeface="Cambria"/>
                <a:ea typeface="Cambria"/>
              </a:rPr>
              <a:t> </a:t>
            </a:r>
            <a:r>
              <a:rPr lang="en-US" sz="2400" cap="all" spc="-100" err="1">
                <a:latin typeface="Cambria"/>
                <a:ea typeface="Cambria"/>
              </a:rPr>
              <a:t>podane</a:t>
            </a:r>
            <a:r>
              <a:rPr lang="en-US" sz="2400" cap="all" spc="-100">
                <a:latin typeface="Cambria"/>
                <a:ea typeface="Cambria"/>
              </a:rPr>
              <a:t>  w  </a:t>
            </a:r>
            <a:r>
              <a:rPr lang="en-US" sz="2400" cap="all" spc="-100" err="1">
                <a:latin typeface="Cambria"/>
                <a:ea typeface="Cambria"/>
              </a:rPr>
              <a:t>poprzednim</a:t>
            </a:r>
            <a:r>
              <a:rPr lang="en-US" sz="2400" cap="all" spc="-100">
                <a:latin typeface="Cambria"/>
                <a:ea typeface="Cambria"/>
              </a:rPr>
              <a:t> </a:t>
            </a:r>
            <a:r>
              <a:rPr lang="en-US" sz="2400" cap="all" spc="-100" err="1">
                <a:latin typeface="Cambria"/>
                <a:ea typeface="Cambria"/>
              </a:rPr>
              <a:t>slajdzie</a:t>
            </a:r>
            <a:r>
              <a:rPr lang="en-US" sz="2400" cap="all" spc="-100">
                <a:latin typeface="Cambria"/>
                <a:ea typeface="Cambria"/>
              </a:rPr>
              <a:t>  </a:t>
            </a:r>
            <a:r>
              <a:rPr lang="en-US" sz="2400" cap="all" spc="-100" err="1">
                <a:latin typeface="Cambria"/>
                <a:ea typeface="Cambria"/>
              </a:rPr>
              <a:t>pomysły</a:t>
            </a:r>
            <a:r>
              <a:rPr lang="en-US" sz="2400" cap="all" spc="-100">
                <a:latin typeface="Cambria"/>
                <a:ea typeface="Cambria"/>
              </a:rPr>
              <a:t>  </a:t>
            </a:r>
            <a:r>
              <a:rPr lang="en-US" sz="2400" cap="all" spc="-100" err="1">
                <a:latin typeface="Cambria"/>
                <a:ea typeface="Cambria"/>
              </a:rPr>
              <a:t>oczywiście</a:t>
            </a:r>
            <a:r>
              <a:rPr lang="en-US" sz="2400" cap="all" spc="-100">
                <a:latin typeface="Cambria"/>
                <a:ea typeface="Cambria"/>
              </a:rPr>
              <a:t> </a:t>
            </a:r>
            <a:r>
              <a:rPr lang="en-US" sz="2400" cap="all" spc="-100" err="1">
                <a:latin typeface="Cambria"/>
                <a:ea typeface="Cambria"/>
              </a:rPr>
              <a:t>jeśli</a:t>
            </a:r>
            <a:r>
              <a:rPr lang="en-US" sz="2400" cap="all" spc="-100">
                <a:latin typeface="Cambria"/>
                <a:ea typeface="Cambria"/>
              </a:rPr>
              <a:t>  </a:t>
            </a:r>
            <a:r>
              <a:rPr lang="en-US" sz="2400" cap="all" spc="-100" err="1">
                <a:latin typeface="Cambria"/>
                <a:ea typeface="Cambria"/>
              </a:rPr>
              <a:t>na</a:t>
            </a:r>
            <a:r>
              <a:rPr lang="en-US" sz="2400" cap="all" spc="-100">
                <a:latin typeface="Cambria"/>
                <a:ea typeface="Cambria"/>
              </a:rPr>
              <a:t>  </a:t>
            </a:r>
            <a:r>
              <a:rPr lang="en-US" sz="2400" cap="all" spc="-100" err="1">
                <a:latin typeface="Cambria"/>
                <a:ea typeface="Cambria"/>
              </a:rPr>
              <a:t>mnie</a:t>
            </a:r>
            <a:r>
              <a:rPr lang="en-US" sz="2400" cap="all" spc="-100">
                <a:latin typeface="Cambria"/>
                <a:ea typeface="Cambria"/>
              </a:rPr>
              <a:t>  </a:t>
            </a:r>
            <a:r>
              <a:rPr lang="en-US" sz="2400" cap="all" spc="-100" err="1">
                <a:latin typeface="Cambria"/>
                <a:ea typeface="Cambria"/>
              </a:rPr>
              <a:t>zagłosujecie</a:t>
            </a:r>
            <a:r>
              <a:rPr lang="en-US" sz="2400" cap="all" spc="-100" dirty="0">
                <a:latin typeface="Cambria"/>
                <a:ea typeface="Cambria"/>
              </a:rPr>
              <a:t>.</a:t>
            </a:r>
          </a:p>
          <a:p>
            <a:pPr algn="ctr">
              <a:lnSpc>
                <a:spcPct val="83000"/>
              </a:lnSpc>
            </a:pPr>
            <a:r>
              <a:rPr lang="en-US" sz="2400" cap="all" spc="-100" dirty="0">
                <a:latin typeface="Cambria"/>
                <a:ea typeface="Cambria"/>
              </a:rPr>
              <a:t>Z </a:t>
            </a:r>
            <a:r>
              <a:rPr lang="en-US" sz="2400" cap="all" spc="-100" dirty="0" err="1">
                <a:latin typeface="Cambria"/>
                <a:ea typeface="Cambria"/>
              </a:rPr>
              <a:t>góry</a:t>
            </a:r>
            <a:r>
              <a:rPr lang="en-US" sz="2400" cap="all" spc="-100" dirty="0">
                <a:latin typeface="Cambria"/>
                <a:ea typeface="Cambria"/>
              </a:rPr>
              <a:t> </a:t>
            </a:r>
            <a:r>
              <a:rPr lang="en-US" sz="2400" cap="all" spc="-100" dirty="0" err="1">
                <a:latin typeface="Cambria"/>
                <a:ea typeface="Cambria"/>
              </a:rPr>
              <a:t>dziękuję</a:t>
            </a:r>
            <a:r>
              <a:rPr lang="en-US" sz="2400" cap="all" spc="-100" dirty="0">
                <a:latin typeface="Cambria"/>
                <a:ea typeface="Cambria"/>
              </a:rPr>
              <a:t> za </a:t>
            </a:r>
            <a:r>
              <a:rPr lang="en-US" sz="2400" cap="all" spc="-100" dirty="0" err="1">
                <a:latin typeface="Cambria"/>
                <a:ea typeface="Cambria"/>
              </a:rPr>
              <a:t>wszystkie</a:t>
            </a:r>
            <a:r>
              <a:rPr lang="en-US" sz="2400" cap="all" spc="-100" dirty="0">
                <a:latin typeface="Cambria"/>
                <a:ea typeface="Cambria"/>
              </a:rPr>
              <a:t> </a:t>
            </a:r>
            <a:r>
              <a:rPr lang="en-US" sz="2400" cap="all" spc="-100" dirty="0" err="1">
                <a:latin typeface="Cambria"/>
                <a:ea typeface="Cambria"/>
              </a:rPr>
              <a:t>głosy</a:t>
            </a:r>
            <a:r>
              <a:rPr lang="en-US" sz="2400" cap="all" spc="-100" dirty="0">
                <a:latin typeface="Cambria"/>
                <a:ea typeface="Cambria"/>
              </a:rPr>
              <a:t> </a:t>
            </a:r>
            <a:r>
              <a:rPr lang="en-US" sz="2400" cap="all" spc="-100" dirty="0" err="1">
                <a:latin typeface="Cambria"/>
                <a:ea typeface="Cambria"/>
              </a:rPr>
              <a:t>oddane</a:t>
            </a:r>
            <a:r>
              <a:rPr lang="en-US" sz="2400" cap="all" spc="-100" dirty="0">
                <a:latin typeface="Cambria"/>
                <a:ea typeface="Cambria"/>
              </a:rPr>
              <a:t> </a:t>
            </a:r>
            <a:r>
              <a:rPr lang="en-US" sz="2400" cap="all" spc="-100" dirty="0" err="1">
                <a:latin typeface="Cambria"/>
                <a:ea typeface="Cambria"/>
              </a:rPr>
              <a:t>na</a:t>
            </a:r>
            <a:r>
              <a:rPr lang="en-US" sz="2400" cap="all" spc="-100" dirty="0">
                <a:latin typeface="Cambria"/>
                <a:ea typeface="Cambria"/>
              </a:rPr>
              <a:t> </a:t>
            </a:r>
            <a:r>
              <a:rPr lang="en-US" sz="2400" cap="all" spc="-100" err="1">
                <a:latin typeface="Cambria"/>
                <a:ea typeface="Cambria"/>
              </a:rPr>
              <a:t>mnie</a:t>
            </a:r>
            <a:r>
              <a:rPr lang="en-US" sz="2400" cap="all" spc="-100">
                <a:latin typeface="Cambria"/>
                <a:ea typeface="Cambria"/>
              </a:rPr>
              <a:t>.</a:t>
            </a:r>
            <a:r>
              <a:rPr lang="en-US" sz="2400" cap="all" spc="-100" dirty="0">
                <a:latin typeface="Cambria"/>
                <a:ea typeface="Cambria"/>
              </a:rPr>
              <a:t/>
            </a:r>
            <a:br>
              <a:rPr lang="en-US" sz="2400" cap="all" spc="-100" dirty="0">
                <a:latin typeface="Cambria"/>
                <a:ea typeface="Cambria"/>
              </a:rPr>
            </a:br>
            <a:r>
              <a:rPr lang="en-US" sz="2400" cap="all" spc="-100" dirty="0">
                <a:latin typeface="Cambria"/>
              </a:rPr>
              <a:t/>
            </a:r>
            <a:br>
              <a:rPr lang="en-US" sz="2400" cap="all" spc="-100" dirty="0">
                <a:latin typeface="Cambria"/>
              </a:rPr>
            </a:br>
            <a:endParaRPr lang="en-US" sz="2400" cap="all" spc="-100"/>
          </a:p>
          <a:p>
            <a:pPr algn="ctr">
              <a:lnSpc>
                <a:spcPct val="83000"/>
              </a:lnSpc>
            </a:pPr>
            <a:endParaRPr lang="en-US" sz="2400" cap="all" spc="-1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3A45CD5-61B0-48E1-8090-7584418C27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C6D4C1FD-C274-4FA8-939A-09E6498EFC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C13D4426-8AD5-43D7-8033-05DBB3BFE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1EC8029B-C6E2-4459-859A-7539865E00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4">
            <a:extLst>
              <a:ext uri="{FF2B5EF4-FFF2-40B4-BE49-F238E27FC236}">
                <a16:creationId xmlns:a16="http://schemas.microsoft.com/office/drawing/2014/main" xmlns="" id="{B0388E94-2B0B-0055-A47C-506D85A71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549" y="1681469"/>
            <a:ext cx="3513108" cy="351310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E6949574-9534-E983-42C8-BF4A2751EC77}"/>
              </a:ext>
            </a:extLst>
          </p:cNvPr>
          <p:cNvSpPr txBox="1"/>
          <p:nvPr/>
        </p:nvSpPr>
        <p:spPr>
          <a:xfrm>
            <a:off x="8012980" y="5085691"/>
            <a:ext cx="34158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/>
              <a:t>Wiktoria Mróz</a:t>
            </a:r>
          </a:p>
        </p:txBody>
      </p:sp>
    </p:spTree>
    <p:extLst>
      <p:ext uri="{BB962C8B-B14F-4D97-AF65-F5344CB8AC3E}">
        <p14:creationId xmlns:p14="http://schemas.microsoft.com/office/powerpoint/2010/main" xmlns="" val="385420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agona Extra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Niestandardowy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SavonVTI</vt:lpstr>
      <vt:lpstr>Slajd 1</vt:lpstr>
      <vt:lpstr>Cześć jestem Wiktoria Mróz-  chodzę do klasy 8a</vt:lpstr>
      <vt:lpstr>Moje pomysły na ten rok szkolny:</vt:lpstr>
      <vt:lpstr>Postaram  się  zorganizować wszelkie  podane  w  poprzednim slajdzie  pomysły  oczywiście jeśli  na  mnie  zagłosujecie. Z góry dziękuję za wszystkie głosy oddane na mnie.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</dc:creator>
  <cp:lastModifiedBy>Joanna</cp:lastModifiedBy>
  <cp:revision>77</cp:revision>
  <dcterms:created xsi:type="dcterms:W3CDTF">2022-09-19T16:29:32Z</dcterms:created>
  <dcterms:modified xsi:type="dcterms:W3CDTF">2022-09-25T18:14:54Z</dcterms:modified>
</cp:coreProperties>
</file>