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Nunito" charset="-18"/>
      <p:regular r:id="rId10"/>
      <p:bold r:id="rId11"/>
      <p:italic r:id="rId12"/>
      <p:boldItalic r:id="rId13"/>
    </p:embeddedFont>
    <p:embeddedFont>
      <p:font typeface="Calibri" pitchFamily="3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-384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399bab61bf_0_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399bab61bf_0_1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399bab61bf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399bab61bf_0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399bab61bf_0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399bab61bf_0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1399bab61bf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1399bab61bf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399bab61bf_0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1399bab61bf_0_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399bab61bf_0_1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1399bab61bf_0_1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11"/>
          <p:cNvSpPr txBox="1">
            <a:spLocks noGrp="1"/>
          </p:cNvSpPr>
          <p:nvPr>
            <p:ph type="title" hasCustomPrompt="1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1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47;p3"/>
          <p:cNvSpPr txBox="1">
            <a:spLocks noGrp="1"/>
          </p:cNvSpPr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body" idx="2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3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" name="Google Shape;93;p8"/>
          <p:cNvSpPr txBox="1">
            <a:spLocks noGrp="1"/>
          </p:cNvSpPr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94" name="Google Shape;94;p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subTitle" idx="1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2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accen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1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5900">
                <a:solidFill>
                  <a:srgbClr val="00FF00"/>
                </a:solidFill>
              </a:rPr>
              <a:t>Zagłosuj na mnie</a:t>
            </a:r>
            <a:r>
              <a:rPr lang="pl" sz="5900"/>
              <a:t> </a:t>
            </a:r>
            <a:r>
              <a:rPr lang="pl" sz="5900">
                <a:solidFill>
                  <a:srgbClr val="00FF00"/>
                </a:solidFill>
              </a:rPr>
              <a:t>w wyborach </a:t>
            </a:r>
            <a:br>
              <a:rPr lang="pl" sz="5900">
                <a:solidFill>
                  <a:srgbClr val="00FF00"/>
                </a:solidFill>
              </a:rPr>
            </a:br>
            <a:r>
              <a:rPr lang="pl" sz="5900">
                <a:solidFill>
                  <a:srgbClr val="00FF00"/>
                </a:solidFill>
              </a:rPr>
              <a:t>do</a:t>
            </a:r>
            <a:r>
              <a:rPr lang="pl" sz="5900"/>
              <a:t> </a:t>
            </a:r>
            <a:r>
              <a:rPr lang="pl" sz="5900">
                <a:solidFill>
                  <a:srgbClr val="00FF00"/>
                </a:solidFill>
              </a:rPr>
              <a:t>Samorządu Uczniowskiego!</a:t>
            </a:r>
            <a:endParaRPr sz="5900">
              <a:solidFill>
                <a:srgbClr val="00FF00"/>
              </a:solidFill>
            </a:endParaRPr>
          </a:p>
        </p:txBody>
      </p:sp>
      <p:sp>
        <p:nvSpPr>
          <p:cNvPr id="129" name="Google Shape;129;p13"/>
          <p:cNvSpPr txBox="1">
            <a:spLocks noGrp="1"/>
          </p:cNvSpPr>
          <p:nvPr>
            <p:ph type="subTitle" idx="1"/>
          </p:nvPr>
        </p:nvSpPr>
        <p:spPr>
          <a:xfrm>
            <a:off x="-3204975" y="-522592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00"/>
              <a:t>a</a:t>
            </a:r>
            <a:endParaRPr sz="1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00"/>
              <a:t>.</a:t>
            </a:r>
            <a:endParaRPr sz="100"/>
          </a:p>
        </p:txBody>
      </p:sp>
      <p:sp>
        <p:nvSpPr>
          <p:cNvPr id="135" name="Google Shape;135;p14"/>
          <p:cNvSpPr txBox="1">
            <a:spLocks noGrp="1"/>
          </p:cNvSpPr>
          <p:nvPr>
            <p:ph type="body" idx="1"/>
          </p:nvPr>
        </p:nvSpPr>
        <p:spPr>
          <a:xfrm>
            <a:off x="819150" y="845600"/>
            <a:ext cx="7171500" cy="359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l" sz="2700">
                <a:solidFill>
                  <a:srgbClr val="FF9900"/>
                </a:solidFill>
              </a:rPr>
              <a:t>Nazywam się Przemysław Dorosz, jestem uczniem klasy 6a i kandyduję w wyborach do Samorządu Uczniowskiego. Lubię rozmawiać z uczniami i nauczycielami na różne tematy. Mam wiele ciekawych pomysłów na to, co można zmienić w życiu szkolnym. Postaram się przekazać Wam je w tej krótkiej prezentacji.</a:t>
            </a:r>
            <a:endParaRPr sz="2700">
              <a:solidFill>
                <a:srgbClr val="FF99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rgbClr val="00FFFF"/>
                </a:solidFill>
              </a:rPr>
              <a:t>Co chcę zrobić:</a:t>
            </a:r>
            <a:endParaRPr>
              <a:solidFill>
                <a:srgbClr val="00FFFF"/>
              </a:solidFill>
            </a:endParaRPr>
          </a:p>
        </p:txBody>
      </p:sp>
      <p:sp>
        <p:nvSpPr>
          <p:cNvPr id="141" name="Google Shape;141;p15"/>
          <p:cNvSpPr txBox="1">
            <a:spLocks noGrp="1"/>
          </p:cNvSpPr>
          <p:nvPr>
            <p:ph type="body" idx="1"/>
          </p:nvPr>
        </p:nvSpPr>
        <p:spPr>
          <a:xfrm>
            <a:off x="819150" y="1541475"/>
            <a:ext cx="7505700" cy="306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2700">
                <a:solidFill>
                  <a:srgbClr val="FF00FF"/>
                </a:solidFill>
              </a:rPr>
              <a:t> 1.Wprowadzić różne ciekawe dni:</a:t>
            </a:r>
            <a:endParaRPr sz="2700">
              <a:solidFill>
                <a:srgbClr val="FF00FF"/>
              </a:solidFill>
            </a:endParaRPr>
          </a:p>
          <a:p>
            <a:pPr marL="457200" lvl="0" indent="-400050" algn="l" rtl="0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700"/>
              <a:buAutoNum type="alphaLcParenR"/>
            </a:pPr>
            <a:r>
              <a:rPr lang="pl" sz="2700">
                <a:solidFill>
                  <a:srgbClr val="9900FF"/>
                </a:solidFill>
              </a:rPr>
              <a:t>Dzień eleganta- każdy ubiera się w strój elegancki, galowy, wtedy nie jest pytany przez nauczyciela. </a:t>
            </a:r>
            <a:endParaRPr sz="2700">
              <a:solidFill>
                <a:srgbClr val="9900FF"/>
              </a:solidFill>
            </a:endParaRPr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AutoNum type="alphaLcParenR"/>
            </a:pPr>
            <a:r>
              <a:rPr lang="pl" sz="2700">
                <a:solidFill>
                  <a:srgbClr val="9900FF"/>
                </a:solidFill>
              </a:rPr>
              <a:t>Dzień, w którym przychodzimy do szkoły ubrani w barwy jakiegoś kraju. </a:t>
            </a:r>
            <a:r>
              <a:rPr lang="pl" sz="2700"/>
              <a:t> </a:t>
            </a:r>
            <a:endParaRPr sz="27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00"/>
              <a:t>.</a:t>
            </a:r>
            <a:endParaRPr sz="100"/>
          </a:p>
        </p:txBody>
      </p:sp>
      <p:sp>
        <p:nvSpPr>
          <p:cNvPr id="147" name="Google Shape;147;p16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l" sz="100"/>
              <a:t>.</a:t>
            </a:r>
            <a:endParaRPr sz="100"/>
          </a:p>
        </p:txBody>
      </p:sp>
      <p:sp>
        <p:nvSpPr>
          <p:cNvPr id="148" name="Google Shape;148;p16"/>
          <p:cNvSpPr txBox="1"/>
          <p:nvPr/>
        </p:nvSpPr>
        <p:spPr>
          <a:xfrm>
            <a:off x="819150" y="943725"/>
            <a:ext cx="75057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6"/>
          <p:cNvSpPr txBox="1"/>
          <p:nvPr/>
        </p:nvSpPr>
        <p:spPr>
          <a:xfrm>
            <a:off x="797550" y="943725"/>
            <a:ext cx="7548900" cy="30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2700">
                <a:latin typeface="Calibri"/>
                <a:ea typeface="Calibri"/>
                <a:cs typeface="Calibri"/>
                <a:sym typeface="Calibri"/>
              </a:rPr>
              <a:t>c) </a:t>
            </a:r>
            <a:r>
              <a:rPr lang="pl" sz="2700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Dzień bez pracy domowej- każdy będzie mógł w jednym dniu w semestrze nie mieć prac domowych.</a:t>
            </a:r>
            <a:endParaRPr sz="2700">
              <a:solidFill>
                <a:srgbClr val="99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2700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2.Zakupić automat do gorącej czekolady </a:t>
            </a:r>
            <a:endParaRPr sz="2700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2700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(do uzgodnienia z dyrekcją)</a:t>
            </a:r>
            <a:endParaRPr sz="2700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00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2700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3.Organizować spotkania z ciekawymi osobami.</a:t>
            </a:r>
            <a:endParaRPr sz="2700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00"/>
              <a:t>……………</a:t>
            </a:r>
            <a:endParaRPr sz="100"/>
          </a:p>
        </p:txBody>
      </p:sp>
      <p:sp>
        <p:nvSpPr>
          <p:cNvPr id="155" name="Google Shape;155;p17"/>
          <p:cNvSpPr txBox="1">
            <a:spLocks noGrp="1"/>
          </p:cNvSpPr>
          <p:nvPr>
            <p:ph type="body" idx="1"/>
          </p:nvPr>
        </p:nvSpPr>
        <p:spPr>
          <a:xfrm>
            <a:off x="819150" y="845600"/>
            <a:ext cx="7505700" cy="359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2700">
                <a:solidFill>
                  <a:srgbClr val="FF00FF"/>
                </a:solidFill>
              </a:rPr>
              <a:t>4.Organizować różne kiermasze charytatywne z których środki zostaną przekazane na cele dobroczynne.</a:t>
            </a:r>
            <a:endParaRPr sz="2700">
              <a:solidFill>
                <a:srgbClr val="FF00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l" sz="2700">
                <a:solidFill>
                  <a:srgbClr val="FF00FF"/>
                </a:solidFill>
              </a:rPr>
              <a:t>5.Zorganizować szkolne ,,Mam Talent’’- każdy będzie mógł pokazać swój talent, a nauczyciele- jurorzy wraz z uczniami wybiorą najlepszy.</a:t>
            </a:r>
            <a:endParaRPr sz="2700">
              <a:solidFill>
                <a:srgbClr val="FF00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pl" sz="2700">
                <a:solidFill>
                  <a:srgbClr val="FF00FF"/>
                </a:solidFill>
              </a:rPr>
              <a:t>6. Zorganizować konkurs na najładniej przystrojoną klasę na Boże Narodzenie oraz Wielkanoc.</a:t>
            </a:r>
            <a:endParaRPr sz="270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8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00"/>
              <a:t>.</a:t>
            </a:r>
            <a:endParaRPr sz="100"/>
          </a:p>
        </p:txBody>
      </p:sp>
      <p:sp>
        <p:nvSpPr>
          <p:cNvPr id="161" name="Google Shape;161;p18"/>
          <p:cNvSpPr txBox="1">
            <a:spLocks noGrp="1"/>
          </p:cNvSpPr>
          <p:nvPr>
            <p:ph type="body" idx="1"/>
          </p:nvPr>
        </p:nvSpPr>
        <p:spPr>
          <a:xfrm>
            <a:off x="819150" y="928025"/>
            <a:ext cx="7505700" cy="35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2700">
                <a:solidFill>
                  <a:srgbClr val="FF00FF"/>
                </a:solidFill>
              </a:rPr>
              <a:t>7.Stworzyć ,,Szczęśliwe pudełko” czyli pudełko z którego uczniowie będą raz w roku za wpłacenie pieniędzy na cele charytatywne losowali różne udogodnienia np: ,,Nie musisz mieć prac domowych z angielskiego przez tydzień”, albo ,,Przez tydzień nie musisz odpowiadać przy tablicy”</a:t>
            </a:r>
            <a:endParaRPr sz="2700">
              <a:solidFill>
                <a:srgbClr val="FF00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pl" sz="2700">
                <a:solidFill>
                  <a:srgbClr val="FF00FF"/>
                </a:solidFill>
              </a:rPr>
              <a:t>8.Organizować szkolne wieczory filmowe.</a:t>
            </a:r>
            <a:endParaRPr sz="270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00"/>
              <a:t>.</a:t>
            </a:r>
            <a:endParaRPr sz="100"/>
          </a:p>
        </p:txBody>
      </p:sp>
      <p:sp>
        <p:nvSpPr>
          <p:cNvPr id="167" name="Google Shape;167;p19"/>
          <p:cNvSpPr txBox="1">
            <a:spLocks noGrp="1"/>
          </p:cNvSpPr>
          <p:nvPr>
            <p:ph type="body" idx="1"/>
          </p:nvPr>
        </p:nvSpPr>
        <p:spPr>
          <a:xfrm>
            <a:off x="819150" y="912300"/>
            <a:ext cx="7505700" cy="35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l" sz="2700">
                <a:solidFill>
                  <a:srgbClr val="FF9900"/>
                </a:solidFill>
              </a:rPr>
              <a:t>Pozdrawiam Was i mam nadzieję, że poprzecie mnie w wyborach. Zapraszam na rozmowę ze mną o tym, co chcecie zmienić w życiu szkolnym.</a:t>
            </a:r>
            <a:endParaRPr sz="2700">
              <a:solidFill>
                <a:srgbClr val="FF99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267</Words>
  <PresentationFormat>Pokaz na ekranie (16:9)</PresentationFormat>
  <Paragraphs>25</Paragraphs>
  <Slides>7</Slides>
  <Notes>7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Nunito</vt:lpstr>
      <vt:lpstr>Calibri</vt:lpstr>
      <vt:lpstr>Shift</vt:lpstr>
      <vt:lpstr>Zagłosuj na mnie w wyborach  do Samorządu Uczniowskiego!</vt:lpstr>
      <vt:lpstr>.</vt:lpstr>
      <vt:lpstr>Co chcę zrobić:</vt:lpstr>
      <vt:lpstr>.</vt:lpstr>
      <vt:lpstr>……………</vt:lpstr>
      <vt:lpstr>.</vt:lpstr>
      <vt:lpstr>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Zagłosuj na mnie w wyborach  do Samorządu Uczniowskiego!</dc:title>
  <dc:creator>zsstanin</dc:creator>
  <cp:lastModifiedBy>zsstanin</cp:lastModifiedBy>
  <cp:revision>1</cp:revision>
  <dcterms:modified xsi:type="dcterms:W3CDTF">2022-09-28T09:11:30Z</dcterms:modified>
</cp:coreProperties>
</file>