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686" y="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553DED-8CA0-4CE1-9710-A9116A641018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FA331B0-35FD-40E2-9EDA-78E2AB328817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B7377-D001-4893-8A2C-B2E0913A43D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13DAD-0C71-4A48-9E1A-8318C08A526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5DB7AB-E3F9-4873-A07F-588F0E68044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60FB38-D099-4A10-9E12-606E0002DED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5ADF16-C4B3-444F-BF91-B237AF140F9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86EA54-9218-48B1-89A2-EF33C8BDE63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07251-6766-496B-9753-3ED07A038CE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8FBB2-AF66-40D9-8BF2-B4EDF09A5DF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20EB5-8510-45BC-A484-07D7EABF4359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EA8862-8F4F-4FA1-8FAB-80A1C41BB356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C14B8A-0A58-4C18-83AC-712250DBCDB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692244-AEB5-4433-97E9-4E3B097FDF63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Lucida 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media/image3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media/image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8" y="301322"/>
            <a:ext cx="9071643" cy="6456596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pl-PL" b="1">
                <a:solidFill>
                  <a:srgbClr val="FF3333"/>
                </a:solidFill>
              </a:rPr>
              <a:t>Emilia Świętochowska </a:t>
            </a:r>
            <a:br>
              <a:rPr lang="pl-PL" b="1">
                <a:solidFill>
                  <a:srgbClr val="FF3333"/>
                </a:solidFill>
              </a:rPr>
            </a:br>
            <a:r>
              <a:rPr lang="pl-PL" b="1">
                <a:solidFill>
                  <a:srgbClr val="FF3333"/>
                </a:solidFill>
              </a:rPr>
              <a:t>uczennica klasy VI a </a:t>
            </a:r>
            <a:br>
              <a:rPr lang="pl-PL" b="1">
                <a:solidFill>
                  <a:srgbClr val="FF3333"/>
                </a:solidFill>
              </a:rPr>
            </a:br>
            <a:r>
              <a:rPr lang="pl-PL" b="1">
                <a:solidFill>
                  <a:srgbClr val="FF3333"/>
                </a:solidFill>
              </a:rPr>
              <a:t>kandydatka do Samorządu Uczniowskiego</a:t>
            </a:r>
          </a:p>
          <a:p>
            <a:pPr marL="0" lvl="0" indent="0" algn="ctr">
              <a:buNone/>
            </a:pPr>
            <a:endParaRPr lang="pl-PL" b="1" u="sng"/>
          </a:p>
          <a:p>
            <a:pPr marL="0" lvl="0" indent="0" algn="ctr">
              <a:buNone/>
            </a:pPr>
            <a:endParaRPr lang="pl-PL"/>
          </a:p>
          <a:p>
            <a:pPr marL="0" lvl="0" indent="0" algn="ctr">
              <a:buNone/>
            </a:pPr>
            <a:endParaRPr lang="pl-PL"/>
          </a:p>
          <a:p>
            <a:pPr marL="0" lvl="0" indent="0" algn="ctr">
              <a:buNone/>
            </a:pP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168002"/>
            <a:ext cx="9575642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1079997" y="301322"/>
            <a:ext cx="7776002" cy="6826681"/>
          </a:xfrm>
          <a:blipFill>
            <a:blip r:embed="rId3" r:link="rId4" cstate="print"/>
            <a:stretch>
              <a:fillRect/>
            </a:stretch>
          </a:blipFill>
        </p:spPr>
        <p:txBody>
          <a:bodyPr anchor="ctr" anchorCtr="1"/>
          <a:lstStyle/>
          <a:p>
            <a:pPr marL="0" lvl="0" indent="0" algn="ctr">
              <a:buNone/>
            </a:pPr>
            <a:r>
              <a:rPr lang="pl-PL">
                <a:solidFill>
                  <a:srgbClr val="FFFFFF"/>
                </a:solidFill>
              </a:rPr>
              <a:t>   </a:t>
            </a:r>
            <a:r>
              <a:rPr lang="pl-PL" sz="4800" b="1">
                <a:solidFill>
                  <a:srgbClr val="333333"/>
                </a:solidFill>
              </a:rPr>
              <a:t>Mam na imię Emilia </a:t>
            </a:r>
            <a:br>
              <a:rPr lang="pl-PL" sz="4800" b="1">
                <a:solidFill>
                  <a:srgbClr val="333333"/>
                </a:solidFill>
              </a:rPr>
            </a:br>
            <a:r>
              <a:rPr lang="pl-PL" sz="4800" b="1">
                <a:solidFill>
                  <a:srgbClr val="333333"/>
                </a:solidFill>
              </a:rPr>
              <a:t>chodzę do klasy VI.   </a:t>
            </a:r>
            <a:br>
              <a:rPr lang="pl-PL" sz="4800" b="1">
                <a:solidFill>
                  <a:srgbClr val="333333"/>
                </a:solidFill>
              </a:rPr>
            </a:br>
            <a:r>
              <a:rPr lang="pl-PL" sz="4800" b="1">
                <a:solidFill>
                  <a:srgbClr val="333333"/>
                </a:solidFill>
              </a:rPr>
              <a:t> Jestem odpowiedzialna,</a:t>
            </a:r>
            <a:br>
              <a:rPr lang="pl-PL" sz="4800" b="1">
                <a:solidFill>
                  <a:srgbClr val="333333"/>
                </a:solidFill>
              </a:rPr>
            </a:br>
            <a:r>
              <a:rPr lang="pl-PL" sz="4800" b="1">
                <a:solidFill>
                  <a:srgbClr val="333333"/>
                </a:solidFill>
              </a:rPr>
              <a:t>dobrze zorganizowana, systematyczna oraz uparta w dążeniu do wyznaczonego celu.</a:t>
            </a:r>
            <a:endParaRPr lang="pl-PL" b="1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8" y="301322"/>
            <a:ext cx="9071643" cy="7078919"/>
          </a:xfrm>
        </p:spPr>
        <p:txBody>
          <a:bodyPr anchor="ctr"/>
          <a:lstStyle/>
          <a:p>
            <a:pPr marL="0" lvl="0" indent="0" algn="l">
              <a:buNone/>
            </a:pPr>
            <a:r>
              <a:rPr lang="pl-PL" b="1" u="sng"/>
              <a:t>Moje pomysły to:</a:t>
            </a:r>
          </a:p>
          <a:p>
            <a:pPr marL="0" lvl="0" indent="0" algn="l">
              <a:buNone/>
            </a:pPr>
            <a:r>
              <a:rPr lang="pl-PL" sz="2800"/>
              <a:t>-</a:t>
            </a:r>
            <a:r>
              <a:rPr lang="pl-PL" sz="2000"/>
              <a:t>Dzień bez sprawdzianów, kartkówek i pytania.</a:t>
            </a:r>
          </a:p>
          <a:p>
            <a:pPr marL="0" lvl="0" indent="0" algn="l">
              <a:buNone/>
            </a:pPr>
            <a:r>
              <a:rPr lang="pl-PL" sz="2000"/>
              <a:t>-Skrzynka, w której uczniowie będą mogli pisać propozycje dotyczące zmian w szkole.</a:t>
            </a:r>
          </a:p>
          <a:p>
            <a:pPr marL="0" lvl="0" indent="0" algn="l">
              <a:buNone/>
            </a:pPr>
            <a:r>
              <a:rPr lang="pl-PL" sz="2000"/>
              <a:t>-Urodziny dniem bez pytania.</a:t>
            </a:r>
          </a:p>
          <a:p>
            <a:pPr marL="0" lvl="0" indent="0" algn="l">
              <a:buNone/>
            </a:pPr>
            <a:r>
              <a:rPr lang="pl-PL" sz="2000"/>
              <a:t>-Muzyka w radiowęźle.</a:t>
            </a:r>
          </a:p>
          <a:p>
            <a:pPr marL="0" lvl="0" indent="0" algn="l">
              <a:buNone/>
            </a:pPr>
            <a:r>
              <a:rPr lang="pl-PL" sz="2000"/>
              <a:t>-Kolorowe piątki.</a:t>
            </a:r>
          </a:p>
          <a:p>
            <a:pPr marL="0" lvl="0" indent="0" algn="l">
              <a:buNone/>
            </a:pPr>
            <a:r>
              <a:rPr lang="pl-PL" sz="2000"/>
              <a:t>-Dzień tabliczki mnożenia.</a:t>
            </a:r>
          </a:p>
          <a:p>
            <a:pPr marL="0" lvl="0" indent="0" algn="l">
              <a:buNone/>
            </a:pPr>
            <a:r>
              <a:rPr lang="pl-PL" sz="2000"/>
              <a:t>-Dzień prezentowania swoich talentów.</a:t>
            </a:r>
          </a:p>
          <a:p>
            <a:pPr marL="0" lvl="0" indent="0" algn="l">
              <a:buNone/>
            </a:pPr>
            <a:r>
              <a:rPr lang="pl-PL" sz="2000"/>
              <a:t>-Dzień sportu.</a:t>
            </a:r>
          </a:p>
          <a:p>
            <a:pPr marL="0" lvl="0" indent="0" algn="l">
              <a:buNone/>
            </a:pPr>
            <a:r>
              <a:rPr lang="pl-PL" sz="2000"/>
              <a:t>-Sklepik szkolny.</a:t>
            </a:r>
          </a:p>
          <a:p>
            <a:pPr marL="0" lvl="0" indent="0" algn="l">
              <a:buNone/>
            </a:pPr>
            <a:r>
              <a:rPr lang="pl-PL" sz="2000"/>
              <a:t>-Dzień zdrowej żywności.</a:t>
            </a:r>
          </a:p>
          <a:p>
            <a:pPr marL="0" lvl="0" indent="0" algn="l">
              <a:buNone/>
            </a:pPr>
            <a:r>
              <a:rPr lang="pl-PL" sz="2000"/>
              <a:t>-Dyskoteki.</a:t>
            </a:r>
          </a:p>
          <a:p>
            <a:pPr marL="0" lvl="0" indent="0" algn="l">
              <a:buNone/>
            </a:pPr>
            <a:r>
              <a:rPr lang="pl-PL" sz="2000"/>
              <a:t>-Karaoke z udziałem uczniów i nauczycieli.</a:t>
            </a:r>
          </a:p>
          <a:p>
            <a:pPr marL="0" lvl="0" indent="0" algn="l">
              <a:buNone/>
            </a:pPr>
            <a:r>
              <a:rPr lang="pl-PL" sz="2000"/>
              <a:t>-Dzień dziecka.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58835" y="3312002"/>
            <a:ext cx="3593162" cy="42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-71999" y="0"/>
            <a:ext cx="10151997" cy="7560003"/>
          </a:xfrm>
          <a:blipFill>
            <a:blip r:embed="rId3" r:link="rId4" cstate="print"/>
            <a:stretch>
              <a:fillRect/>
            </a:stretch>
          </a:blipFill>
        </p:spPr>
        <p:txBody>
          <a:bodyPr anchor="ctr" anchorCtr="1"/>
          <a:lstStyle/>
          <a:p>
            <a:pPr marL="0" lvl="0" indent="0" algn="ctr">
              <a:buNone/>
            </a:pPr>
            <a:r>
              <a:rPr lang="pl-PL" sz="6000" b="1"/>
              <a:t>Zagłosuj na mnie! </a:t>
            </a:r>
            <a:br>
              <a:rPr lang="pl-PL" sz="6000" b="1"/>
            </a:br>
            <a:r>
              <a:rPr lang="pl-PL" sz="6000" b="1"/>
              <a:t>Obiecuje, że razem zmienimy szkołę na lepsze!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137</Words>
  <Application>Microsoft Office PowerPoint</Application>
  <PresentationFormat>Niestandardowy</PresentationFormat>
  <Paragraphs>19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3" baseType="lpstr">
      <vt:lpstr>Microsoft YaHei</vt:lpstr>
      <vt:lpstr>Arial</vt:lpstr>
      <vt:lpstr>Calibri</vt:lpstr>
      <vt:lpstr>Lucida Sans</vt:lpstr>
      <vt:lpstr>Lucida Sans Unicode</vt:lpstr>
      <vt:lpstr>StarSymbol</vt:lpstr>
      <vt:lpstr>Tahoma</vt:lpstr>
      <vt:lpstr>Times New Roman</vt:lpstr>
      <vt:lpstr>Domyślnie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Emilia Świętochowska</dc:creator>
  <cp:lastModifiedBy>Jarosław Kania</cp:lastModifiedBy>
  <cp:revision>3</cp:revision>
  <dcterms:created xsi:type="dcterms:W3CDTF">2022-09-17T19:23:22Z</dcterms:created>
  <dcterms:modified xsi:type="dcterms:W3CDTF">2022-09-28T09:40:17Z</dcterms:modified>
</cp:coreProperties>
</file>