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49F5-C41E-4A5B-A3DC-33682A49DA45}" type="datetimeFigureOut">
              <a:rPr lang="pl-PL" smtClean="0"/>
              <a:pPr/>
              <a:t>28.09.2022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1795-D358-4D26-B023-4AC7B013BE7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49F5-C41E-4A5B-A3DC-33682A49DA45}" type="datetimeFigureOut">
              <a:rPr lang="pl-PL" smtClean="0"/>
              <a:pPr/>
              <a:t>28.09.2022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1795-D358-4D26-B023-4AC7B013BE7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49F5-C41E-4A5B-A3DC-33682A49DA45}" type="datetimeFigureOut">
              <a:rPr lang="pl-PL" smtClean="0"/>
              <a:pPr/>
              <a:t>28.09.2022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1795-D358-4D26-B023-4AC7B013BE7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49F5-C41E-4A5B-A3DC-33682A49DA45}" type="datetimeFigureOut">
              <a:rPr lang="pl-PL" smtClean="0"/>
              <a:pPr/>
              <a:t>28.09.2022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1795-D358-4D26-B023-4AC7B013BE7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49F5-C41E-4A5B-A3DC-33682A49DA45}" type="datetimeFigureOut">
              <a:rPr lang="pl-PL" smtClean="0"/>
              <a:pPr/>
              <a:t>28.09.2022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1795-D358-4D26-B023-4AC7B013BE7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49F5-C41E-4A5B-A3DC-33682A49DA45}" type="datetimeFigureOut">
              <a:rPr lang="pl-PL" smtClean="0"/>
              <a:pPr/>
              <a:t>28.09.2022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1795-D358-4D26-B023-4AC7B013BE7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49F5-C41E-4A5B-A3DC-33682A49DA45}" type="datetimeFigureOut">
              <a:rPr lang="pl-PL" smtClean="0"/>
              <a:pPr/>
              <a:t>28.09.2022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1795-D358-4D26-B023-4AC7B013BE7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49F5-C41E-4A5B-A3DC-33682A49DA45}" type="datetimeFigureOut">
              <a:rPr lang="pl-PL" smtClean="0"/>
              <a:pPr/>
              <a:t>28.09.2022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1795-D358-4D26-B023-4AC7B013BE7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49F5-C41E-4A5B-A3DC-33682A49DA45}" type="datetimeFigureOut">
              <a:rPr lang="pl-PL" smtClean="0"/>
              <a:pPr/>
              <a:t>28.09.2022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1795-D358-4D26-B023-4AC7B013BE7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49F5-C41E-4A5B-A3DC-33682A49DA45}" type="datetimeFigureOut">
              <a:rPr lang="pl-PL" smtClean="0"/>
              <a:pPr/>
              <a:t>28.09.2022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1795-D358-4D26-B023-4AC7B013BE7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49F5-C41E-4A5B-A3DC-33682A49DA45}" type="datetimeFigureOut">
              <a:rPr lang="pl-PL" smtClean="0"/>
              <a:pPr/>
              <a:t>28.09.2022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1795-D358-4D26-B023-4AC7B013BE7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E49F5-C41E-4A5B-A3DC-33682A49DA45}" type="datetimeFigureOut">
              <a:rPr lang="pl-PL" smtClean="0"/>
              <a:pPr/>
              <a:t>28.09.2022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41795-D358-4D26-B023-4AC7B013BE7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187624" y="836712"/>
            <a:ext cx="6630534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Nazywam się:</a:t>
            </a:r>
          </a:p>
          <a:p>
            <a:pPr algn="ctr"/>
            <a:r>
              <a:rPr lang="pl-PL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Michał Matyszek</a:t>
            </a:r>
            <a:endParaRPr lang="pl-PL" sz="7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14729" y="2967335"/>
            <a:ext cx="871456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Jestem kandydatem </a:t>
            </a:r>
          </a:p>
          <a:p>
            <a:pPr algn="ctr"/>
            <a:r>
              <a:rPr lang="pl-P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do Samorządu Uczniowskiego</a:t>
            </a:r>
            <a:endParaRPr lang="pl-P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 rot="21117247">
            <a:off x="19039" y="551200"/>
            <a:ext cx="926050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6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Moje zainteresowania, to:</a:t>
            </a:r>
            <a:endParaRPr lang="pl-PL" sz="6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79512" y="2276872"/>
            <a:ext cx="633670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Siatkówka</a:t>
            </a:r>
          </a:p>
          <a:p>
            <a:pPr>
              <a:buFont typeface="Arial" pitchFamily="34" charset="0"/>
              <a:buChar char="•"/>
            </a:pPr>
            <a:r>
              <a:rPr lang="pl-P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Muzyka</a:t>
            </a:r>
          </a:p>
          <a:p>
            <a:pPr>
              <a:buFont typeface="Arial" pitchFamily="34" charset="0"/>
              <a:buChar char="•"/>
            </a:pPr>
            <a:r>
              <a:rPr lang="pl-PL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Gry komputerowe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9144000" cy="68326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pl-PL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Jeśli wygram zapewnię dni bez  pytania</a:t>
            </a:r>
          </a:p>
          <a:p>
            <a:pPr lvl="0"/>
            <a:r>
              <a:rPr lang="pl-PL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2.  Moja </a:t>
            </a:r>
            <a:r>
              <a:rPr lang="pl-PL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wygrana będzie wiązać się z wznowieniem działalności radiowęzła</a:t>
            </a:r>
          </a:p>
          <a:p>
            <a:pPr lvl="0"/>
            <a:r>
              <a:rPr lang="pl-PL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3.  Jestem </a:t>
            </a:r>
            <a:r>
              <a:rPr lang="pl-PL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również otwarty na propozycje innych osób, które będę </a:t>
            </a:r>
            <a:r>
              <a:rPr lang="pl-PL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uwzględniał</a:t>
            </a:r>
            <a:endParaRPr lang="pl-PL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pl-PL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4.  Spróbuje </a:t>
            </a:r>
            <a:r>
              <a:rPr lang="pl-PL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wpłynąć na zmianę przepisów związanych z telefonami</a:t>
            </a:r>
          </a:p>
          <a:p>
            <a:pPr lvl="0"/>
            <a:r>
              <a:rPr lang="pl-PL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5.  Wspomnę </a:t>
            </a:r>
            <a:r>
              <a:rPr lang="pl-PL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iż w ubiegłym roku szkolnym aktywnie brałem udział w imprezach ogólnoszkolnych(np. „jaka to melodia”)</a:t>
            </a:r>
          </a:p>
          <a:p>
            <a:pPr lvl="0"/>
            <a:r>
              <a:rPr lang="pl-PL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6.  Nie </a:t>
            </a:r>
            <a:r>
              <a:rPr lang="pl-PL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zamierzam obiecywać czegoś czego nie spełnię dlatego nie obiecuje dużo</a:t>
            </a:r>
          </a:p>
          <a:p>
            <a:pPr algn="ctr"/>
            <a:endParaRPr lang="pl-PL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92</Words>
  <Application>Microsoft Office PowerPoint</Application>
  <PresentationFormat>Pokaz na ekranie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Slajd 1</vt:lpstr>
      <vt:lpstr>Slajd 2</vt:lpstr>
      <vt:lpstr>Slajd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HGTDSW</dc:creator>
  <cp:lastModifiedBy>zsstanin</cp:lastModifiedBy>
  <cp:revision>4</cp:revision>
  <dcterms:created xsi:type="dcterms:W3CDTF">2022-09-26T18:59:12Z</dcterms:created>
  <dcterms:modified xsi:type="dcterms:W3CDTF">2022-09-28T09:07:45Z</dcterms:modified>
</cp:coreProperties>
</file>