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B4EF6-C2D8-4A61-A473-068D92DC35B9}" v="882" dt="2021-04-13T20:24:47.309"/>
    <p1510:client id="{2C37ED8C-756C-463F-9449-5D91FE2564D6}" v="17" dt="2021-04-13T20:37:08.304"/>
    <p1510:client id="{34EFB8D4-EBFA-4F72-B7C6-03DBAB92B8AE}" v="2" dt="2021-04-13T20:49:11.177"/>
    <p1510:client id="{5ED27755-0656-40AE-AB80-9FAE09F780D6}" v="15" dt="2021-04-13T19:02:32.279"/>
    <p1510:client id="{7943BB17-F547-4FF4-B93B-41EF1BB09179}" v="10" dt="2021-04-13T18:33:42.967"/>
    <p1510:client id="{9F4EE045-BD71-41AB-B5EB-5C94EA66C9C4}" v="72" dt="2021-04-13T19:50:08.225"/>
    <p1510:client id="{A32A5687-F49B-423F-964D-DBCD53BE7C30}" v="8" dt="2021-06-21T20:16:47.204"/>
    <p1510:client id="{A8C7C45A-C513-452D-86E9-F0A017B4AB38}" v="71" dt="2021-04-14T11:03:39.067"/>
    <p1510:client id="{DEDE89F9-7F1E-4944-BE6D-AE42F33E5F31}" v="8" dt="2021-04-13T20:45:17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1" descr="Tło miejsca do pracy">
            <a:extLst>
              <a:ext uri="{FF2B5EF4-FFF2-40B4-BE49-F238E27FC236}">
                <a16:creationId xmlns:a16="http://schemas.microsoft.com/office/drawing/2014/main" id="{E145394D-E19D-4EBD-9DDE-6CE69C7F7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11" t="7799" r="8" b="12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>
                <a:cs typeface="Calibri Light"/>
              </a:rPr>
              <a:t>Prace związane z Chemią</a:t>
            </a:r>
            <a:endParaRPr lang="pl-PL" sz="48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1800" i="1" dirty="0">
                <a:cs typeface="Calibri"/>
              </a:rPr>
              <a:t>Oraz zdjęcia etykiet wód od slajdu 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603505-5DAE-479D-8A6A-98EE1D99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Weterynarz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28E92C-4E58-46F5-B1A8-115B3819A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Lekarz weterynarii to przedstawiciel jednej z trzech nauk lekarskich. W Polsce tytuł zawodowy lekarza weterynarii posiadają osoby, które ukończyły jednolite studia magisterskie na kierunku weterynaria. Zajmują się oni pomocą lekarską dla zwierząt w zakresie swojego wykształcenia.</a:t>
            </a:r>
          </a:p>
        </p:txBody>
      </p:sp>
      <p:pic>
        <p:nvPicPr>
          <p:cNvPr id="5" name="Obraz 5" descr="Obraz zawierający pies, wewnątrz, ściana, osoba&#10;&#10;Opis wygenerowany automatycznie">
            <a:extLst>
              <a:ext uri="{FF2B5EF4-FFF2-40B4-BE49-F238E27FC236}">
                <a16:creationId xmlns:a16="http://schemas.microsoft.com/office/drawing/2014/main" id="{DE0F198C-219D-4F3C-A109-25AD1B3EA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56" r="2684" b="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963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CD354F-2CB8-4154-AFEE-54D8A076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Pracownik pralni chemicznej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E7C4E3-DBF1-46C7-BBE5-6F430F108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Pracownik pralni chemicznej - usuwa plamy z ubrań i innych tkanin, głównie z użyciem agregatów do prania chemicznego (operator agregatu do chemicznego czyszczenia odzieży) lub magluje (maglarz) i prasuje (prasowacz) odzież i tkaniny.</a:t>
            </a:r>
          </a:p>
        </p:txBody>
      </p:sp>
      <p:pic>
        <p:nvPicPr>
          <p:cNvPr id="5" name="Obraz 5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C5537DDC-C904-4809-913F-EC6CC86D0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24" r="90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797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5B7FF2-E7F5-4E80-B533-7649D326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Wykonały: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4F7728D-A613-4C36-8B4E-89B61ECB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1966" y="2965592"/>
            <a:ext cx="3629555" cy="298739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Patrycja Stech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Natalia Lendzion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Weronika Gajowa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Paulina Zarzycka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Oliwia Nowak</a:t>
            </a:r>
          </a:p>
        </p:txBody>
      </p:sp>
      <p:pic>
        <p:nvPicPr>
          <p:cNvPr id="5" name="Obraz 5" descr="Obraz zawierający stół&#10;&#10;Opis wygenerowany automatycznie">
            <a:extLst>
              <a:ext uri="{FF2B5EF4-FFF2-40B4-BE49-F238E27FC236}">
                <a16:creationId xmlns:a16="http://schemas.microsoft.com/office/drawing/2014/main" id="{FD72E89A-4F58-4164-9A96-AE1B46C34D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109" r="1" b="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7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A3EC-A013-4F55-A461-6E472507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Chemik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84997D0-7D2A-4740-99DA-FF987A2FE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Chemik jest osobą badającą i analizującą skład chemiczny substancji organicznych i nieorganicznych, przeprowadzającą badania laboratoryjne i konstruującą teorie, jednocześnie weryfikując wiedzę dotychczas znaną.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wewnątrz, ściana, pomieszczenie&#10;&#10;Opis wygenerowany automatycznie">
            <a:extLst>
              <a:ext uri="{FF2B5EF4-FFF2-40B4-BE49-F238E27FC236}">
                <a16:creationId xmlns:a16="http://schemas.microsoft.com/office/drawing/2014/main" id="{43D5A591-E6FD-4485-89B8-D36AEDFAF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724540"/>
            <a:ext cx="6019331" cy="34056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417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C32CEE-949F-4A7A-B6E8-3AB9ACD7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Pielęgniarka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4BCF50-3B6C-4CA1-AE60-DED6ABC69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Pielęgniarka to samodzielny, medyczny zawód z grupy specjalistów do spraw zdrowia. Sprawuje opiekę medyczną nad pacjentem, asystuje lekarzowi w czasie zabiegów, operacji, wykonuje samodzielne działania w zakresie diagnostyki, leczenia i rehabilitacji medycznej, a także realizuje zlecenia lekarskie.</a:t>
            </a:r>
            <a:br>
              <a:rPr lang="en-US" sz="2400"/>
            </a:b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&#10;&#10;Opis wygenerowany automatycznie">
            <a:extLst>
              <a:ext uri="{FF2B5EF4-FFF2-40B4-BE49-F238E27FC236}">
                <a16:creationId xmlns:a16="http://schemas.microsoft.com/office/drawing/2014/main" id="{088E8775-875C-482E-A8D7-88DE0AA49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9" r="4547" b="-1"/>
          <a:stretch/>
        </p:blipFill>
        <p:spPr>
          <a:xfrm>
            <a:off x="7543157" y="833418"/>
            <a:ext cx="3198635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72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4FF23F-E688-4062-92A1-CB2F9CBB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Gospodarz domu/budynku</a:t>
            </a:r>
          </a:p>
        </p:txBody>
      </p:sp>
      <p:pic>
        <p:nvPicPr>
          <p:cNvPr id="5" name="Obraz 5" descr="Obraz zawierający podłoże, ściana, osoba, stojące&#10;&#10;Opis wygenerowany automatycznie">
            <a:extLst>
              <a:ext uri="{FF2B5EF4-FFF2-40B4-BE49-F238E27FC236}">
                <a16:creationId xmlns:a16="http://schemas.microsoft.com/office/drawing/2014/main" id="{5D8FA23B-BC61-44B3-98FB-71FFEA4B8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75" r="1899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ED96DA-10AD-425D-AAB3-A7C82A984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Gospodarz domu/budynku to pracownik zatrudniony przez spółdzielnię mieszkaniową, zarządcę nieruchomości lub zakład pracy, którego zadaniem jest zapewnienie porządku i czystości na terenie danej nieruchomości.</a:t>
            </a:r>
          </a:p>
        </p:txBody>
      </p:sp>
    </p:spTree>
    <p:extLst>
      <p:ext uri="{BB962C8B-B14F-4D97-AF65-F5344CB8AC3E}">
        <p14:creationId xmlns:p14="http://schemas.microsoft.com/office/powerpoint/2010/main" val="387762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wewnątrz, ściana, mężczyzna&#10;&#10;Opis wygenerowany automatycznie">
            <a:extLst>
              <a:ext uri="{FF2B5EF4-FFF2-40B4-BE49-F238E27FC236}">
                <a16:creationId xmlns:a16="http://schemas.microsoft.com/office/drawing/2014/main" id="{C23E2795-BE3F-4B6E-84B6-90EFEBE56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227FD0-86FD-4AC5-9322-FA2401C5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Dentysta/Stoma-tolog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FC1A1D-E0AF-49C5-A116-D83DB415F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Lekarz dentysta, lekarz stomatolog, pot. dentysta to osoba uprawniona do praktycznego stosowania wiedzy z zakresu stomatologii, zajmujący się leczeniem, usuwaniem (itp.) Zębów.</a:t>
            </a:r>
          </a:p>
        </p:txBody>
      </p:sp>
    </p:spTree>
    <p:extLst>
      <p:ext uri="{BB962C8B-B14F-4D97-AF65-F5344CB8AC3E}">
        <p14:creationId xmlns:p14="http://schemas.microsoft.com/office/powerpoint/2010/main" val="425308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5E2F59-0161-48BB-BE1D-D52843E9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Sprzątaczka/</a:t>
            </a:r>
            <a:br>
              <a:rPr lang="en-US" sz="3400"/>
            </a:br>
            <a:r>
              <a:rPr lang="en-US" sz="3400"/>
              <a:t>Sprzątacz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900CDB-0421-454D-96E8-F343638A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sprzątaczka, sprzątacz to osoba zajmująca się zawodowo sprzątaniem, czyli utrzymaniem czystości i porządku np.: w biurach, hotelach, placówkach handlowych, obiektach przemysłowych lub w domach prywatnych.</a:t>
            </a:r>
          </a:p>
        </p:txBody>
      </p:sp>
      <p:pic>
        <p:nvPicPr>
          <p:cNvPr id="5" name="Obraz 5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320FC132-C08A-4178-98FD-9B7DCAB47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39" r="7453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96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tekst, osoba, zewnętrzne, mężczyzna&#10;&#10;Opis wygenerowany automatycznie">
            <a:extLst>
              <a:ext uri="{FF2B5EF4-FFF2-40B4-BE49-F238E27FC236}">
                <a16:creationId xmlns:a16="http://schemas.microsoft.com/office/drawing/2014/main" id="{1389222B-069D-4A1E-91EF-BA8184D14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FEC6E3-7D3B-4DAA-B43C-A2FB32A5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Pracownik oczyszczalni ścieków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98B2B2-631B-4572-833F-677D1CC4A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Do jego zadań należy obsługa oczyszczalni ścieków i przepompowni sieciowych, obsługa urządzeń automatyki oczyszczalni, obsługa systemów monitorowania pracy obiektów, prace eksploatacyjne i remontowe urządzeń oczyszczalni. Rodzaj zatrudnienia Umowa o pracę na okres próbny System wynagradzania.</a:t>
            </a:r>
          </a:p>
        </p:txBody>
      </p:sp>
    </p:spTree>
    <p:extLst>
      <p:ext uri="{BB962C8B-B14F-4D97-AF65-F5344CB8AC3E}">
        <p14:creationId xmlns:p14="http://schemas.microsoft.com/office/powerpoint/2010/main" val="381449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wewnątrz, kosmetyk, szczotka&#10;&#10;Opis wygenerowany automatycznie">
            <a:extLst>
              <a:ext uri="{FF2B5EF4-FFF2-40B4-BE49-F238E27FC236}">
                <a16:creationId xmlns:a16="http://schemas.microsoft.com/office/drawing/2014/main" id="{00601DAF-CDB6-45F1-88CA-08D459822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75"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8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3EF307-35EE-44E8-A25A-52B1A41B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kosmetyczka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55BA67-A632-4087-B425-288067F92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Kosmetyczka to osoba wykonująca zabiegi z zakresu kosmetyki pielęgnacyjnej, leczniczej i upiększającej. Zawód kosmetyczki należy do grupy zawodów usługowych i rzemieślniczych.</a:t>
            </a:r>
          </a:p>
        </p:txBody>
      </p:sp>
    </p:spTree>
    <p:extLst>
      <p:ext uri="{BB962C8B-B14F-4D97-AF65-F5344CB8AC3E}">
        <p14:creationId xmlns:p14="http://schemas.microsoft.com/office/powerpoint/2010/main" val="90702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B325D1-EE66-4E6B-9E86-B1F422C7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Fryzjer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DAD3FB-EBFF-4F7E-B6E4-2AC63F00B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Fryzjer to rzemieślnik zajmujący się zgodnie z życzeniami klientów strzyżeniem włosów, ich pielęgnacją, układaniem, farbowaniem, myciem, dekoloryzacją. Zawód fryzjera należy do grupy zawodów usługowych. Dzięki posiadanym umiejętnościom fryzjer może prowadzić własny zakład usługowy.</a:t>
            </a:r>
          </a:p>
        </p:txBody>
      </p:sp>
      <p:pic>
        <p:nvPicPr>
          <p:cNvPr id="5" name="Obraz 5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12C9AD5F-9103-459B-B88E-EFF088DFF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61" r="139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20609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Prace związane z Chemią</vt:lpstr>
      <vt:lpstr>Chemik</vt:lpstr>
      <vt:lpstr>Pielęgniarka</vt:lpstr>
      <vt:lpstr>Gospodarz domu/budynku</vt:lpstr>
      <vt:lpstr>Dentysta/Stoma-tolog</vt:lpstr>
      <vt:lpstr>Sprzątaczka/ Sprzątacz</vt:lpstr>
      <vt:lpstr>Pracownik oczyszczalni ścieków</vt:lpstr>
      <vt:lpstr>kosmetyczka</vt:lpstr>
      <vt:lpstr>Fryzjer</vt:lpstr>
      <vt:lpstr>Weterynarz</vt:lpstr>
      <vt:lpstr>Pracownik pralni chemicznej</vt:lpstr>
      <vt:lpstr>Wykonały: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257</cp:revision>
  <dcterms:created xsi:type="dcterms:W3CDTF">2021-04-13T18:31:25Z</dcterms:created>
  <dcterms:modified xsi:type="dcterms:W3CDTF">2021-06-21T20:31:05Z</dcterms:modified>
</cp:coreProperties>
</file>